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1" r:id="rId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p:scale>
          <a:sx n="99" d="100"/>
          <a:sy n="99" d="100"/>
        </p:scale>
        <p:origin x="211"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B61BEF0D-F0BB-DE4B-95CE-6DB70DBA9567}" type="datetimeFigureOut">
              <a:rPr lang="en-US" dirty="0"/>
              <a:pPr/>
              <a:t>2/6/2021</a:t>
            </a:fld>
            <a:endParaRPr lang="en-US" dirty="0"/>
          </a:p>
        </p:txBody>
      </p:sp>
      <p:sp>
        <p:nvSpPr>
          <p:cNvPr id="5" name="Footer Placeholder 4"/>
          <p:cNvSpPr>
            <a:spLocks noGrp="1"/>
          </p:cNvSpPr>
          <p:nvPr>
            <p:ph type="ftr" sz="quarter" idx="11"/>
          </p:nvPr>
        </p:nvSpPr>
        <p:spPr>
          <a:xfrm>
            <a:off x="3962399" y="5870575"/>
            <a:ext cx="4893958" cy="377825"/>
          </a:xfrm>
        </p:spPr>
        <p:txBody>
          <a:bodyPr/>
          <a:lstStyle/>
          <a:p>
            <a:endParaRPr lang="en-US" dirty="0"/>
          </a:p>
        </p:txBody>
      </p:sp>
      <p:sp>
        <p:nvSpPr>
          <p:cNvPr id="6" name="Slide Number Placeholder 5"/>
          <p:cNvSpPr>
            <a:spLocks noGrp="1"/>
          </p:cNvSpPr>
          <p:nvPr>
            <p:ph type="sldNum" sz="quarter" idx="12"/>
          </p:nvPr>
        </p:nvSpPr>
        <p:spPr>
          <a:xfrm>
            <a:off x="10608958" y="5870575"/>
            <a:ext cx="551167" cy="377825"/>
          </a:xfrm>
        </p:spPr>
        <p:txBody>
          <a:bodyPr/>
          <a:lstStyle/>
          <a:p>
            <a:fld id="{D57F1E4F-1CFF-5643-939E-217C01CDF565}"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2/6/2021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2/6/2021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2/6/2021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2/6/2021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smtClean="0"/>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2/6/2021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smtClean="0"/>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smtClean="0"/>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2/6/2021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2/6/2021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8" name="Title 1"/>
          <p:cNvSpPr>
            <a:spLocks noGrp="1"/>
          </p:cNvSpPr>
          <p:nvPr>
            <p:ph type="title"/>
          </p:nvPr>
        </p:nvSpPr>
        <p:spPr>
          <a:xfrm>
            <a:off x="685801" y="609600"/>
            <a:ext cx="10131425" cy="1456267"/>
          </a:xfrm>
        </p:spPr>
        <p:txBody>
          <a:bodyPr/>
          <a:lstStyle/>
          <a:p>
            <a:r>
              <a:rPr lang="en-US" smtClean="0"/>
              <a:t>Click to edit Master title style</a:t>
            </a:r>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2/6/2021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nchor="ct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2/6/2021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2/6/2021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2/6/2021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2/6/2021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2/6/2021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B61BEF0D-F0BB-DE4B-95CE-6DB70DBA9567}" type="datetimeFigureOut">
              <a:rPr lang="en-US" dirty="0"/>
              <a:pPr/>
              <a:t>2/6/2021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2/6/2021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smtClean="0"/>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2/6/2021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2/6/2021</a:t>
            </a:fld>
            <a:endParaRPr lang="en-US"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8" r:id="rId14"/>
    <p:sldLayoutId id="2147483667" r:id="rId15"/>
    <p:sldLayoutId id="2147483658" r:id="rId16"/>
    <p:sldLayoutId id="2147483659"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Layout" Target="../slideLayouts/slideLayout2.xml"/><Relationship Id="rId5" Type="http://schemas.openxmlformats.org/officeDocument/2006/relationships/image" Target="../media/image11.jp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406781" y="1707893"/>
            <a:ext cx="7197726" cy="2421464"/>
          </a:xfrm>
        </p:spPr>
        <p:txBody>
          <a:bodyPr>
            <a:scene3d>
              <a:camera prst="orthographicFront"/>
              <a:lightRig rig="harsh" dir="t"/>
            </a:scene3d>
            <a:sp3d extrusionH="57150" prstMaterial="matte">
              <a:bevelT w="63500" h="12700" prst="angle"/>
              <a:contourClr>
                <a:schemeClr val="bg1">
                  <a:lumMod val="65000"/>
                </a:schemeClr>
              </a:contourClr>
            </a:sp3d>
          </a:bodyPr>
          <a:lstStyle/>
          <a:p>
            <a:r>
              <a:rPr lang="en-US" cap="none" dirty="0" smtClean="0">
                <a:ln/>
                <a:latin typeface="Algerian" panose="04020705040A02060702" pitchFamily="82" charset="0"/>
              </a:rPr>
              <a:t>ENRTY_RECORD_SYSTEM</a:t>
            </a:r>
            <a:endParaRPr lang="en-IN" cap="none" dirty="0">
              <a:ln/>
              <a:latin typeface="Algerian" panose="04020705040A02060702" pitchFamily="82" charset="0"/>
            </a:endParaRPr>
          </a:p>
        </p:txBody>
      </p:sp>
      <p:sp>
        <p:nvSpPr>
          <p:cNvPr id="4" name="Rectangle 3"/>
          <p:cNvSpPr/>
          <p:nvPr/>
        </p:nvSpPr>
        <p:spPr>
          <a:xfrm>
            <a:off x="10014130" y="5871900"/>
            <a:ext cx="2030043" cy="830997"/>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2400" b="1" cap="none" spc="0" dirty="0" smtClean="0">
                <a:ln/>
                <a:effectLst/>
                <a:latin typeface="+mj-lt"/>
                <a:ea typeface="Tahoma" panose="020B0604030504040204" pitchFamily="34" charset="0"/>
                <a:cs typeface="Tahoma" panose="020B0604030504040204" pitchFamily="34" charset="0"/>
              </a:rPr>
              <a:t>Presented by:</a:t>
            </a:r>
          </a:p>
          <a:p>
            <a:pPr algn="ctr"/>
            <a:r>
              <a:rPr lang="en-US" sz="2400" b="1" dirty="0" smtClean="0">
                <a:ln/>
                <a:latin typeface="+mj-lt"/>
                <a:ea typeface="Tahoma" panose="020B0604030504040204" pitchFamily="34" charset="0"/>
                <a:cs typeface="Tahoma" panose="020B0604030504040204" pitchFamily="34" charset="0"/>
              </a:rPr>
              <a:t>Purvansh Singh</a:t>
            </a:r>
            <a:endParaRPr lang="en-US" sz="2400" b="1" cap="none" spc="0" dirty="0">
              <a:ln/>
              <a:effectLst/>
              <a:latin typeface="+mj-lt"/>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73387012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50080" y="989723"/>
            <a:ext cx="8975932" cy="1938992"/>
          </a:xfrm>
          <a:prstGeom prst="rect">
            <a:avLst/>
          </a:prstGeom>
        </p:spPr>
        <p:txBody>
          <a:bodyPr wrap="square">
            <a:spAutoFit/>
          </a:bodyPr>
          <a:lstStyle/>
          <a:p>
            <a:r>
              <a:rPr lang="en-US" sz="2400" dirty="0">
                <a:solidFill>
                  <a:srgbClr val="F0F8FF"/>
                </a:solidFill>
                <a:latin typeface="system-ui"/>
              </a:rPr>
              <a:t>Entry Record System PU is a library entry record system designed on Tkinter, Python for Poornima University. It is programmed to ease the storage of student entries in the library. Admin would be able to access the list of students who entered the library with date and time.</a:t>
            </a:r>
            <a:endParaRPr lang="en-IN" sz="2400" dirty="0"/>
          </a:p>
        </p:txBody>
      </p:sp>
      <p:sp>
        <p:nvSpPr>
          <p:cNvPr id="5" name="AutoShape 2" descr="https://purvanshsingh.github.io/Entry_Record_System-PU/picture/ers.jpeg"/>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17277" y="3071600"/>
            <a:ext cx="6093151" cy="3262375"/>
          </a:xfrm>
          <a:prstGeom prst="rect">
            <a:avLst/>
          </a:prstGeom>
        </p:spPr>
      </p:pic>
    </p:spTree>
    <p:extLst>
      <p:ext uri="{BB962C8B-B14F-4D97-AF65-F5344CB8AC3E}">
        <p14:creationId xmlns:p14="http://schemas.microsoft.com/office/powerpoint/2010/main" val="2717513049"/>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p15:prstTrans prst="curtains"/>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13279" t="17322" r="22888" b="15825"/>
          <a:stretch/>
        </p:blipFill>
        <p:spPr>
          <a:xfrm>
            <a:off x="3913974" y="1121827"/>
            <a:ext cx="4029528" cy="5644497"/>
          </a:xfrm>
          <a:prstGeom prst="rect">
            <a:avLst/>
          </a:prstGeom>
          <a:ln>
            <a:noFill/>
          </a:ln>
          <a:effectLst>
            <a:softEdge rad="112500"/>
          </a:effectLst>
        </p:spPr>
      </p:pic>
      <p:sp>
        <p:nvSpPr>
          <p:cNvPr id="5" name="Rectangle 4"/>
          <p:cNvSpPr/>
          <p:nvPr/>
        </p:nvSpPr>
        <p:spPr>
          <a:xfrm>
            <a:off x="0" y="198497"/>
            <a:ext cx="6264151" cy="923330"/>
          </a:xfrm>
          <a:prstGeom prst="rect">
            <a:avLst/>
          </a:prstGeom>
          <a:noFill/>
        </p:spPr>
        <p:txBody>
          <a:bodyPr wrap="none" lIns="91440" tIns="45720" rIns="91440" bIns="45720">
            <a:spAutoFit/>
          </a:bodyPr>
          <a:lstStyle/>
          <a:p>
            <a:pPr algn="ctr"/>
            <a:r>
              <a:rPr lang="en-US" sz="5400" b="1" dirty="0" smtClean="0">
                <a:ln w="13462">
                  <a:solidFill>
                    <a:schemeClr val="bg1"/>
                  </a:solidFill>
                  <a:prstDash val="solid"/>
                </a:ln>
                <a:solidFill>
                  <a:schemeClr val="tx1">
                    <a:lumMod val="85000"/>
                    <a:lumOff val="15000"/>
                  </a:schemeClr>
                </a:solidFill>
                <a:effectLst>
                  <a:outerShdw dist="38100" dir="2700000" algn="bl" rotWithShape="0">
                    <a:schemeClr val="accent5"/>
                  </a:outerShdw>
                </a:effectLst>
              </a:rPr>
              <a:t>Development Letter </a:t>
            </a:r>
            <a:endParaRPr lang="en-US" sz="5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Tree>
    <p:extLst>
      <p:ext uri="{BB962C8B-B14F-4D97-AF65-F5344CB8AC3E}">
        <p14:creationId xmlns:p14="http://schemas.microsoft.com/office/powerpoint/2010/main" val="931692161"/>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66311" y="232677"/>
            <a:ext cx="3084498" cy="1015663"/>
          </a:xfrm>
          <a:prstGeom prst="rect">
            <a:avLst/>
          </a:prstGeom>
          <a:noFill/>
        </p:spPr>
        <p:txBody>
          <a:bodyPr wrap="none" lIns="91440" tIns="45720" rIns="91440" bIns="45720">
            <a:spAutoFit/>
          </a:bodyPr>
          <a:lstStyle/>
          <a:p>
            <a:pPr algn="ctr"/>
            <a:r>
              <a:rPr lang="en-US" sz="6000" b="1" cap="none" spc="0" dirty="0" smtClean="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mj-lt"/>
              </a:rPr>
              <a:t>Simplicity</a:t>
            </a:r>
            <a:endParaRPr lang="en-US" sz="60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mj-lt"/>
            </a:endParaRPr>
          </a:p>
        </p:txBody>
      </p:sp>
      <p:pic>
        <p:nvPicPr>
          <p:cNvPr id="5" name="Picture 4"/>
          <p:cNvPicPr>
            <a:picLocks noChangeAspect="1"/>
          </p:cNvPicPr>
          <p:nvPr/>
        </p:nvPicPr>
        <p:blipFill>
          <a:blip r:embed="rId2"/>
          <a:stretch>
            <a:fillRect/>
          </a:stretch>
        </p:blipFill>
        <p:spPr>
          <a:xfrm>
            <a:off x="4815911" y="4121787"/>
            <a:ext cx="6781800" cy="2419350"/>
          </a:xfrm>
          <a:prstGeom prst="rect">
            <a:avLst/>
          </a:prstGeom>
        </p:spPr>
      </p:pic>
      <p:pic>
        <p:nvPicPr>
          <p:cNvPr id="6" name="Picture 5"/>
          <p:cNvPicPr>
            <a:picLocks noChangeAspect="1"/>
          </p:cNvPicPr>
          <p:nvPr/>
        </p:nvPicPr>
        <p:blipFill>
          <a:blip r:embed="rId3"/>
          <a:stretch>
            <a:fillRect/>
          </a:stretch>
        </p:blipFill>
        <p:spPr>
          <a:xfrm>
            <a:off x="733781" y="1609978"/>
            <a:ext cx="10436856" cy="3568774"/>
          </a:xfrm>
          <a:prstGeom prst="rect">
            <a:avLst/>
          </a:prstGeom>
        </p:spPr>
      </p:pic>
    </p:spTree>
    <p:extLst>
      <p:ext uri="{BB962C8B-B14F-4D97-AF65-F5344CB8AC3E}">
        <p14:creationId xmlns:p14="http://schemas.microsoft.com/office/powerpoint/2010/main" val="508697010"/>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5782" y="0"/>
            <a:ext cx="10131425" cy="1456267"/>
          </a:xfrm>
        </p:spPr>
        <p:txBody>
          <a:bodyPr>
            <a:normAutofit/>
          </a:bodyPr>
          <a:lstStyle/>
          <a:p>
            <a:r>
              <a:rPr lang="en-US" sz="4400" b="1" cap="none" dirty="0" smtClean="0">
                <a:ln w="13462">
                  <a:solidFill>
                    <a:schemeClr val="bg1"/>
                  </a:solidFill>
                  <a:prstDash val="solid"/>
                </a:ln>
                <a:solidFill>
                  <a:schemeClr val="tx1">
                    <a:lumMod val="85000"/>
                    <a:lumOff val="15000"/>
                  </a:schemeClr>
                </a:solidFill>
                <a:effectLst>
                  <a:outerShdw dist="38100" dir="2700000" algn="bl" rotWithShape="0">
                    <a:schemeClr val="accent5"/>
                  </a:outerShdw>
                </a:effectLst>
              </a:rPr>
              <a:t>FUTURE ENHANCEMENTS</a:t>
            </a:r>
            <a:endParaRPr lang="en-IN" sz="4400"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21009" y="1940469"/>
            <a:ext cx="5761112" cy="3716846"/>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16267" y="1857483"/>
            <a:ext cx="3061879" cy="3882817"/>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52429" y="1220206"/>
            <a:ext cx="8618213" cy="5083234"/>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52429" y="1310424"/>
            <a:ext cx="9151542" cy="5138859"/>
          </a:xfrm>
          <a:prstGeom prst="rect">
            <a:avLst/>
          </a:prstGeom>
        </p:spPr>
      </p:pic>
    </p:spTree>
    <p:extLst>
      <p:ext uri="{BB962C8B-B14F-4D97-AF65-F5344CB8AC3E}">
        <p14:creationId xmlns:p14="http://schemas.microsoft.com/office/powerpoint/2010/main" val="1607286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812332" y="2530365"/>
            <a:ext cx="4729180" cy="1107996"/>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6600" b="1" cap="none" spc="0" dirty="0" smtClean="0">
                <a:ln/>
                <a:solidFill>
                  <a:srgbClr val="FFFF00"/>
                </a:solidFill>
                <a:effectLst/>
                <a:latin typeface="Algerian" panose="04020705040A02060702" pitchFamily="82" charset="0"/>
              </a:rPr>
              <a:t>Thank you</a:t>
            </a:r>
            <a:endParaRPr lang="en-US" sz="6600" b="1" cap="none" spc="0" dirty="0">
              <a:ln/>
              <a:solidFill>
                <a:srgbClr val="FFFF00"/>
              </a:solidFill>
              <a:effectLst/>
              <a:latin typeface="Algerian" panose="04020705040A02060702" pitchFamily="82" charset="0"/>
            </a:endParaRPr>
          </a:p>
        </p:txBody>
      </p:sp>
    </p:spTree>
    <p:extLst>
      <p:ext uri="{BB962C8B-B14F-4D97-AF65-F5344CB8AC3E}">
        <p14:creationId xmlns:p14="http://schemas.microsoft.com/office/powerpoint/2010/main" val="4219268483"/>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docProps/app.xml><?xml version="1.0" encoding="utf-8"?>
<Properties xmlns="http://schemas.openxmlformats.org/officeDocument/2006/extended-properties" xmlns:vt="http://schemas.openxmlformats.org/officeDocument/2006/docPropsVTypes">
  <Template>Celestial</Template>
  <TotalTime>77</TotalTime>
  <Words>65</Words>
  <Application>Microsoft Office PowerPoint</Application>
  <PresentationFormat>Widescreen</PresentationFormat>
  <Paragraphs>8</Paragraphs>
  <Slides>6</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vt:i4>
      </vt:variant>
    </vt:vector>
  </HeadingPairs>
  <TitlesOfParts>
    <vt:vector size="13" baseType="lpstr">
      <vt:lpstr>Algerian</vt:lpstr>
      <vt:lpstr>Arial</vt:lpstr>
      <vt:lpstr>Calibri</vt:lpstr>
      <vt:lpstr>Calibri Light</vt:lpstr>
      <vt:lpstr>system-ui</vt:lpstr>
      <vt:lpstr>Tahoma</vt:lpstr>
      <vt:lpstr>Celestial</vt:lpstr>
      <vt:lpstr>ENRTY_RECORD_SYSTEM</vt:lpstr>
      <vt:lpstr>PowerPoint Presentation</vt:lpstr>
      <vt:lpstr>PowerPoint Presentation</vt:lpstr>
      <vt:lpstr>PowerPoint Presentation</vt:lpstr>
      <vt:lpstr>FUTURE ENHANCEMENTS</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ENRTY_RECORD_SYSTEM</dc:title>
  <dc:creator>purvansh singh</dc:creator>
  <cp:lastModifiedBy>purvansh singh</cp:lastModifiedBy>
  <cp:revision>4</cp:revision>
  <dcterms:created xsi:type="dcterms:W3CDTF">2021-02-06T11:35:42Z</dcterms:created>
  <dcterms:modified xsi:type="dcterms:W3CDTF">2021-02-06T12:53:08Z</dcterms:modified>
</cp:coreProperties>
</file>